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 Slab" panose="020B0604020202020204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4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56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3ee9885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3ee9885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56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3ee9885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3ee98858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52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3ee98858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3ee98858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33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3ee98858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3ee98858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42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3ee98858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3ee98858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79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3ee9885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3ee9885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49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em.univ-nantes.fr/rallye/le-rallye-mathematiques-4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mathématiques au collège Rosa Parks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Clisson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4819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se passent les maths en classe de 6ème ?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414300" y="1928825"/>
            <a:ext cx="83154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latin typeface="Comic Sans MS"/>
                <a:ea typeface="Comic Sans MS"/>
                <a:cs typeface="Comic Sans MS"/>
                <a:sym typeface="Comic Sans MS"/>
              </a:rPr>
              <a:t>4,5 he</a:t>
            </a:r>
            <a:r>
              <a:rPr lang="fr" sz="2700">
                <a:latin typeface="Comic Sans MS"/>
                <a:ea typeface="Comic Sans MS"/>
                <a:cs typeface="Comic Sans MS"/>
                <a:sym typeface="Comic Sans MS"/>
              </a:rPr>
              <a:t>ures par semaine dont une heure avec deux enseignants dans la classe afin d’être plus disponible pour chacun.</a:t>
            </a: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47200" y="342900"/>
            <a:ext cx="83682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</a:rPr>
              <a:t>Cette année, tu apprendras à te servir du rapporteur et tu manipuleras aussi plusieurs logiciels.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Pour cela, nous utiliserons la salle multimédia, équipée de 30 ordinateurs, ou la valise-tablettes, composée de 15 ordinateurs portables (utilisables dans toutes les salles de classe).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Géogébra pour la géométrie dynamique :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Tu apprendras à reproduire des figures et les mettre en couleurs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88" y="2101100"/>
            <a:ext cx="25622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500" y="1968027"/>
            <a:ext cx="2562225" cy="296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Scratch, pour apprendre à programmer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On commence là aussi par tracer plusieurs figures géométriques simples….</a:t>
            </a:r>
            <a:endParaRPr/>
          </a:p>
        </p:txBody>
      </p:sp>
      <p:pic>
        <p:nvPicPr>
          <p:cNvPr id="2" name="video scratch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4445" y="1963295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puis de plus en plus élaborées ….</a:t>
            </a:r>
            <a:endParaRPr/>
          </a:p>
        </p:txBody>
      </p:sp>
      <p:pic>
        <p:nvPicPr>
          <p:cNvPr id="2" name="video scratch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8195" y="1722664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Participation au rallye Mathématiques de Loire-Atlantique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Nous avons pour habitude de participer à ce rallye tous les ans. Il regroupe environ 150 classes de collèges publics de Loire-Atlantique.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Les épreuves se passent en classe entière et le but est de collaborer car comme le dit le slogan du rallye : “le groupe est plus fort que le plus fort du groupe”.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Pour plus d’informations sur le rallye, rendez-vous sur le site 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https://irem.univ-nantes.fr/rallye/le-rallye-mathematiques-44</a:t>
            </a:r>
            <a:r>
              <a:rPr lang="fr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207</Words>
  <Application>Microsoft Office PowerPoint</Application>
  <PresentationFormat>Affichage à l'écran (16:9)</PresentationFormat>
  <Paragraphs>18</Paragraphs>
  <Slides>7</Slides>
  <Notes>7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Roboto Slab</vt:lpstr>
      <vt:lpstr>Roboto</vt:lpstr>
      <vt:lpstr>Comic Sans MS</vt:lpstr>
      <vt:lpstr>Marina</vt:lpstr>
      <vt:lpstr>Les mathématiques au collège Rosa Parks</vt:lpstr>
      <vt:lpstr>Comment se passent les maths en classe de 6ème ?</vt:lpstr>
      <vt:lpstr>Présentation PowerPoint</vt:lpstr>
      <vt:lpstr>Géogébra pour la géométrie dynamique :</vt:lpstr>
      <vt:lpstr>Scratch, pour apprendre à programmer</vt:lpstr>
      <vt:lpstr>puis de plus en plus élaborées ….</vt:lpstr>
      <vt:lpstr>Participation au rallye Mathématiques de Loire-Atlantique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mathématiques au collège Rosa Parks</dc:title>
  <cp:lastModifiedBy>BERENGERE</cp:lastModifiedBy>
  <cp:revision>1</cp:revision>
  <dcterms:modified xsi:type="dcterms:W3CDTF">2021-05-09T14:43:01Z</dcterms:modified>
</cp:coreProperties>
</file>